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58" autoAdjust="0"/>
    <p:restoredTop sz="94660"/>
  </p:normalViewPr>
  <p:slideViewPr>
    <p:cSldViewPr snapToGrid="0">
      <p:cViewPr varScale="1">
        <p:scale>
          <a:sx n="97" d="100"/>
          <a:sy n="97" d="100"/>
        </p:scale>
        <p:origin x="77"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shmithabingi47@gmail.com" userId="6e9c377271632bab" providerId="LiveId" clId="{2C83A81A-B16B-4A94-8290-BABAD25E50D1}"/>
    <pc:docChg chg="undo custSel modSld">
      <pc:chgData name="sushmithabingi47@gmail.com" userId="6e9c377271632bab" providerId="LiveId" clId="{2C83A81A-B16B-4A94-8290-BABAD25E50D1}" dt="2021-12-11T06:59:01.830" v="255" actId="207"/>
      <pc:docMkLst>
        <pc:docMk/>
      </pc:docMkLst>
      <pc:sldChg chg="addSp delSp modSp mod">
        <pc:chgData name="sushmithabingi47@gmail.com" userId="6e9c377271632bab" providerId="LiveId" clId="{2C83A81A-B16B-4A94-8290-BABAD25E50D1}" dt="2021-12-11T06:59:01.830" v="255" actId="207"/>
        <pc:sldMkLst>
          <pc:docMk/>
          <pc:sldMk cId="1135118386" sldId="256"/>
        </pc:sldMkLst>
        <pc:spChg chg="add del mod">
          <ac:chgData name="sushmithabingi47@gmail.com" userId="6e9c377271632bab" providerId="LiveId" clId="{2C83A81A-B16B-4A94-8290-BABAD25E50D1}" dt="2021-12-11T06:51:13.588" v="29" actId="478"/>
          <ac:spMkLst>
            <pc:docMk/>
            <pc:sldMk cId="1135118386" sldId="256"/>
            <ac:spMk id="2" creationId="{2C0D437D-B014-43A7-9B70-219DEEFE4A83}"/>
          </ac:spMkLst>
        </pc:spChg>
        <pc:spChg chg="mod">
          <ac:chgData name="sushmithabingi47@gmail.com" userId="6e9c377271632bab" providerId="LiveId" clId="{2C83A81A-B16B-4A94-8290-BABAD25E50D1}" dt="2021-12-11T06:59:01.830" v="255" actId="207"/>
          <ac:spMkLst>
            <pc:docMk/>
            <pc:sldMk cId="1135118386" sldId="256"/>
            <ac:spMk id="3" creationId="{7DCB370A-9198-4AC7-A7BC-39CE25B6B72F}"/>
          </ac:spMkLst>
        </pc:spChg>
        <pc:picChg chg="add del mod">
          <ac:chgData name="sushmithabingi47@gmail.com" userId="6e9c377271632bab" providerId="LiveId" clId="{2C83A81A-B16B-4A94-8290-BABAD25E50D1}" dt="2021-12-11T06:51:08.419" v="27" actId="1076"/>
          <ac:picMkLst>
            <pc:docMk/>
            <pc:sldMk cId="1135118386" sldId="256"/>
            <ac:picMk id="1026" creationId="{BBF3A408-AD82-4769-ACD4-B898762EE0B0}"/>
          </ac:picMkLst>
        </pc:picChg>
        <pc:picChg chg="add del mod">
          <ac:chgData name="sushmithabingi47@gmail.com" userId="6e9c377271632bab" providerId="LiveId" clId="{2C83A81A-B16B-4A94-8290-BABAD25E50D1}" dt="2021-12-11T06:50:19.048" v="14"/>
          <ac:picMkLst>
            <pc:docMk/>
            <pc:sldMk cId="1135118386" sldId="256"/>
            <ac:picMk id="1028" creationId="{5D7DA3BA-27AC-4349-94A5-2CC95586985C}"/>
          </ac:picMkLst>
        </pc:picChg>
        <pc:picChg chg="add del mod">
          <ac:chgData name="sushmithabingi47@gmail.com" userId="6e9c377271632bab" providerId="LiveId" clId="{2C83A81A-B16B-4A94-8290-BABAD25E50D1}" dt="2021-12-11T06:56:53.596" v="220"/>
          <ac:picMkLst>
            <pc:docMk/>
            <pc:sldMk cId="1135118386" sldId="256"/>
            <ac:picMk id="1030" creationId="{9DDB2D05-0B9B-4552-BF82-79549AB1C842}"/>
          </ac:picMkLst>
        </pc:picChg>
      </pc:sldChg>
      <pc:sldChg chg="modSp mod">
        <pc:chgData name="sushmithabingi47@gmail.com" userId="6e9c377271632bab" providerId="LiveId" clId="{2C83A81A-B16B-4A94-8290-BABAD25E50D1}" dt="2021-12-11T06:48:25.571" v="2" actId="20577"/>
        <pc:sldMkLst>
          <pc:docMk/>
          <pc:sldMk cId="341745923" sldId="258"/>
        </pc:sldMkLst>
        <pc:spChg chg="mod">
          <ac:chgData name="sushmithabingi47@gmail.com" userId="6e9c377271632bab" providerId="LiveId" clId="{2C83A81A-B16B-4A94-8290-BABAD25E50D1}" dt="2021-12-11T06:48:25.571" v="2" actId="20577"/>
          <ac:spMkLst>
            <pc:docMk/>
            <pc:sldMk cId="341745923" sldId="258"/>
            <ac:spMk id="3" creationId="{AA14FF9E-8534-4B65-BEBD-1FCCE0F175E9}"/>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C6FA96-1949-45F5-B7F7-AEB291E69596}" type="datetimeFigureOut">
              <a:rPr lang="en-IN" smtClean="0"/>
              <a:t>11-12-2021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702838-E35E-4D47-8C7A-D9FD37B7A456}" type="slidenum">
              <a:rPr lang="en-IN" smtClean="0"/>
              <a:t>‹#›</a:t>
            </a:fld>
            <a:endParaRPr lang="en-IN"/>
          </a:p>
        </p:txBody>
      </p:sp>
    </p:spTree>
    <p:extLst>
      <p:ext uri="{BB962C8B-B14F-4D97-AF65-F5344CB8AC3E}">
        <p14:creationId xmlns:p14="http://schemas.microsoft.com/office/powerpoint/2010/main" val="2732713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C6FA96-1949-45F5-B7F7-AEB291E69596}" type="datetimeFigureOut">
              <a:rPr lang="en-IN" smtClean="0"/>
              <a:t>11-12-2021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702838-E35E-4D47-8C7A-D9FD37B7A456}" type="slidenum">
              <a:rPr lang="en-IN" smtClean="0"/>
              <a:t>‹#›</a:t>
            </a:fld>
            <a:endParaRPr lang="en-IN"/>
          </a:p>
        </p:txBody>
      </p:sp>
    </p:spTree>
    <p:extLst>
      <p:ext uri="{BB962C8B-B14F-4D97-AF65-F5344CB8AC3E}">
        <p14:creationId xmlns:p14="http://schemas.microsoft.com/office/powerpoint/2010/main" val="312960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C6FA96-1949-45F5-B7F7-AEB291E69596}" type="datetimeFigureOut">
              <a:rPr lang="en-IN" smtClean="0"/>
              <a:t>11-12-2021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702838-E35E-4D47-8C7A-D9FD37B7A456}" type="slidenum">
              <a:rPr lang="en-IN" smtClean="0"/>
              <a:t>‹#›</a:t>
            </a:fld>
            <a:endParaRPr lang="en-IN"/>
          </a:p>
        </p:txBody>
      </p:sp>
    </p:spTree>
    <p:extLst>
      <p:ext uri="{BB962C8B-B14F-4D97-AF65-F5344CB8AC3E}">
        <p14:creationId xmlns:p14="http://schemas.microsoft.com/office/powerpoint/2010/main" val="28809191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C6FA96-1949-45F5-B7F7-AEB291E69596}" type="datetimeFigureOut">
              <a:rPr lang="en-IN" smtClean="0"/>
              <a:t>11-12-2021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702838-E35E-4D47-8C7A-D9FD37B7A456}"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26605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C6FA96-1949-45F5-B7F7-AEB291E69596}" type="datetimeFigureOut">
              <a:rPr lang="en-IN" smtClean="0"/>
              <a:t>11-12-2021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702838-E35E-4D47-8C7A-D9FD37B7A456}" type="slidenum">
              <a:rPr lang="en-IN" smtClean="0"/>
              <a:t>‹#›</a:t>
            </a:fld>
            <a:endParaRPr lang="en-IN"/>
          </a:p>
        </p:txBody>
      </p:sp>
    </p:spTree>
    <p:extLst>
      <p:ext uri="{BB962C8B-B14F-4D97-AF65-F5344CB8AC3E}">
        <p14:creationId xmlns:p14="http://schemas.microsoft.com/office/powerpoint/2010/main" val="1033491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C6FA96-1949-45F5-B7F7-AEB291E69596}" type="datetimeFigureOut">
              <a:rPr lang="en-IN" smtClean="0"/>
              <a:t>11-12-2021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702838-E35E-4D47-8C7A-D9FD37B7A456}" type="slidenum">
              <a:rPr lang="en-IN" smtClean="0"/>
              <a:t>‹#›</a:t>
            </a:fld>
            <a:endParaRPr lang="en-IN"/>
          </a:p>
        </p:txBody>
      </p:sp>
    </p:spTree>
    <p:extLst>
      <p:ext uri="{BB962C8B-B14F-4D97-AF65-F5344CB8AC3E}">
        <p14:creationId xmlns:p14="http://schemas.microsoft.com/office/powerpoint/2010/main" val="6291768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C6FA96-1949-45F5-B7F7-AEB291E69596}" type="datetimeFigureOut">
              <a:rPr lang="en-IN" smtClean="0"/>
              <a:t>11-12-2021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702838-E35E-4D47-8C7A-D9FD37B7A456}" type="slidenum">
              <a:rPr lang="en-IN" smtClean="0"/>
              <a:t>‹#›</a:t>
            </a:fld>
            <a:endParaRPr lang="en-IN"/>
          </a:p>
        </p:txBody>
      </p:sp>
    </p:spTree>
    <p:extLst>
      <p:ext uri="{BB962C8B-B14F-4D97-AF65-F5344CB8AC3E}">
        <p14:creationId xmlns:p14="http://schemas.microsoft.com/office/powerpoint/2010/main" val="2470860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C6FA96-1949-45F5-B7F7-AEB291E69596}" type="datetimeFigureOut">
              <a:rPr lang="en-IN" smtClean="0"/>
              <a:t>11-12-2021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702838-E35E-4D47-8C7A-D9FD37B7A456}" type="slidenum">
              <a:rPr lang="en-IN" smtClean="0"/>
              <a:t>‹#›</a:t>
            </a:fld>
            <a:endParaRPr lang="en-IN"/>
          </a:p>
        </p:txBody>
      </p:sp>
    </p:spTree>
    <p:extLst>
      <p:ext uri="{BB962C8B-B14F-4D97-AF65-F5344CB8AC3E}">
        <p14:creationId xmlns:p14="http://schemas.microsoft.com/office/powerpoint/2010/main" val="11815352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C6FA96-1949-45F5-B7F7-AEB291E69596}" type="datetimeFigureOut">
              <a:rPr lang="en-IN" smtClean="0"/>
              <a:t>11-12-2021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702838-E35E-4D47-8C7A-D9FD37B7A456}" type="slidenum">
              <a:rPr lang="en-IN" smtClean="0"/>
              <a:t>‹#›</a:t>
            </a:fld>
            <a:endParaRPr lang="en-IN"/>
          </a:p>
        </p:txBody>
      </p:sp>
    </p:spTree>
    <p:extLst>
      <p:ext uri="{BB962C8B-B14F-4D97-AF65-F5344CB8AC3E}">
        <p14:creationId xmlns:p14="http://schemas.microsoft.com/office/powerpoint/2010/main" val="36059900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4BC4-B2C0-4AAC-BD79-997E4D19CEB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F7C7528-EFFF-4D04-9BC0-3B50297425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F19CB3-D335-41A9-B1D4-C8DF0DBB124A}"/>
              </a:ext>
            </a:extLst>
          </p:cNvPr>
          <p:cNvSpPr>
            <a:spLocks noGrp="1"/>
          </p:cNvSpPr>
          <p:nvPr>
            <p:ph type="dt" sz="half" idx="10"/>
          </p:nvPr>
        </p:nvSpPr>
        <p:spPr/>
        <p:txBody>
          <a:bodyPr/>
          <a:lstStyle/>
          <a:p>
            <a:fld id="{84C6FA96-1949-45F5-B7F7-AEB291E69596}" type="datetimeFigureOut">
              <a:rPr lang="en-IN" smtClean="0"/>
              <a:t>11-12-2021</a:t>
            </a:fld>
            <a:endParaRPr lang="en-IN"/>
          </a:p>
        </p:txBody>
      </p:sp>
      <p:sp>
        <p:nvSpPr>
          <p:cNvPr id="5" name="Footer Placeholder 4">
            <a:extLst>
              <a:ext uri="{FF2B5EF4-FFF2-40B4-BE49-F238E27FC236}">
                <a16:creationId xmlns:a16="http://schemas.microsoft.com/office/drawing/2014/main" id="{600C3BC3-A9C4-4C94-B586-11B7DBCD2B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018F2B-2FE4-49B2-B32A-DE3A6C2C6779}"/>
              </a:ext>
            </a:extLst>
          </p:cNvPr>
          <p:cNvSpPr>
            <a:spLocks noGrp="1"/>
          </p:cNvSpPr>
          <p:nvPr>
            <p:ph type="sldNum" sz="quarter" idx="12"/>
          </p:nvPr>
        </p:nvSpPr>
        <p:spPr/>
        <p:txBody>
          <a:bodyPr/>
          <a:lstStyle/>
          <a:p>
            <a:fld id="{8C702838-E35E-4D47-8C7A-D9FD37B7A456}" type="slidenum">
              <a:rPr lang="en-IN" smtClean="0"/>
              <a:t>‹#›</a:t>
            </a:fld>
            <a:endParaRPr lang="en-IN"/>
          </a:p>
        </p:txBody>
      </p:sp>
    </p:spTree>
    <p:extLst>
      <p:ext uri="{BB962C8B-B14F-4D97-AF65-F5344CB8AC3E}">
        <p14:creationId xmlns:p14="http://schemas.microsoft.com/office/powerpoint/2010/main" val="1043205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C6FA96-1949-45F5-B7F7-AEB291E69596}" type="datetimeFigureOut">
              <a:rPr lang="en-IN" smtClean="0"/>
              <a:t>11-12-2021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702838-E35E-4D47-8C7A-D9FD37B7A456}" type="slidenum">
              <a:rPr lang="en-IN" smtClean="0"/>
              <a:t>‹#›</a:t>
            </a:fld>
            <a:endParaRPr lang="en-IN"/>
          </a:p>
        </p:txBody>
      </p:sp>
    </p:spTree>
    <p:extLst>
      <p:ext uri="{BB962C8B-B14F-4D97-AF65-F5344CB8AC3E}">
        <p14:creationId xmlns:p14="http://schemas.microsoft.com/office/powerpoint/2010/main" val="1316973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C6FA96-1949-45F5-B7F7-AEB291E69596}" type="datetimeFigureOut">
              <a:rPr lang="en-IN" smtClean="0"/>
              <a:t>11-12-2021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702838-E35E-4D47-8C7A-D9FD37B7A456}" type="slidenum">
              <a:rPr lang="en-IN" smtClean="0"/>
              <a:t>‹#›</a:t>
            </a:fld>
            <a:endParaRPr lang="en-IN"/>
          </a:p>
        </p:txBody>
      </p:sp>
    </p:spTree>
    <p:extLst>
      <p:ext uri="{BB962C8B-B14F-4D97-AF65-F5344CB8AC3E}">
        <p14:creationId xmlns:p14="http://schemas.microsoft.com/office/powerpoint/2010/main" val="2956434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C6FA96-1949-45F5-B7F7-AEB291E69596}" type="datetimeFigureOut">
              <a:rPr lang="en-IN" smtClean="0"/>
              <a:t>11-12-2021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702838-E35E-4D47-8C7A-D9FD37B7A456}" type="slidenum">
              <a:rPr lang="en-IN" smtClean="0"/>
              <a:t>‹#›</a:t>
            </a:fld>
            <a:endParaRPr lang="en-IN"/>
          </a:p>
        </p:txBody>
      </p:sp>
    </p:spTree>
    <p:extLst>
      <p:ext uri="{BB962C8B-B14F-4D97-AF65-F5344CB8AC3E}">
        <p14:creationId xmlns:p14="http://schemas.microsoft.com/office/powerpoint/2010/main" val="1548168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C6FA96-1949-45F5-B7F7-AEB291E69596}" type="datetimeFigureOut">
              <a:rPr lang="en-IN" smtClean="0"/>
              <a:t>11-12-2021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C702838-E35E-4D47-8C7A-D9FD37B7A456}" type="slidenum">
              <a:rPr lang="en-IN" smtClean="0"/>
              <a:t>‹#›</a:t>
            </a:fld>
            <a:endParaRPr lang="en-IN"/>
          </a:p>
        </p:txBody>
      </p:sp>
    </p:spTree>
    <p:extLst>
      <p:ext uri="{BB962C8B-B14F-4D97-AF65-F5344CB8AC3E}">
        <p14:creationId xmlns:p14="http://schemas.microsoft.com/office/powerpoint/2010/main" val="3161447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C6FA96-1949-45F5-B7F7-AEB291E69596}" type="datetimeFigureOut">
              <a:rPr lang="en-IN" smtClean="0"/>
              <a:t>11-12-2021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702838-E35E-4D47-8C7A-D9FD37B7A456}" type="slidenum">
              <a:rPr lang="en-IN" smtClean="0"/>
              <a:t>‹#›</a:t>
            </a:fld>
            <a:endParaRPr lang="en-IN"/>
          </a:p>
        </p:txBody>
      </p:sp>
    </p:spTree>
    <p:extLst>
      <p:ext uri="{BB962C8B-B14F-4D97-AF65-F5344CB8AC3E}">
        <p14:creationId xmlns:p14="http://schemas.microsoft.com/office/powerpoint/2010/main" val="1822313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84C6FA96-1949-45F5-B7F7-AEB291E69596}" type="datetimeFigureOut">
              <a:rPr lang="en-IN" smtClean="0"/>
              <a:t>11-12-2021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C702838-E35E-4D47-8C7A-D9FD37B7A456}" type="slidenum">
              <a:rPr lang="en-IN" smtClean="0"/>
              <a:t>‹#›</a:t>
            </a:fld>
            <a:endParaRPr lang="en-IN"/>
          </a:p>
        </p:txBody>
      </p:sp>
    </p:spTree>
    <p:extLst>
      <p:ext uri="{BB962C8B-B14F-4D97-AF65-F5344CB8AC3E}">
        <p14:creationId xmlns:p14="http://schemas.microsoft.com/office/powerpoint/2010/main" val="376085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C6FA96-1949-45F5-B7F7-AEB291E69596}" type="datetimeFigureOut">
              <a:rPr lang="en-IN" smtClean="0"/>
              <a:t>11-12-2021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702838-E35E-4D47-8C7A-D9FD37B7A456}" type="slidenum">
              <a:rPr lang="en-IN" smtClean="0"/>
              <a:t>‹#›</a:t>
            </a:fld>
            <a:endParaRPr lang="en-IN"/>
          </a:p>
        </p:txBody>
      </p:sp>
    </p:spTree>
    <p:extLst>
      <p:ext uri="{BB962C8B-B14F-4D97-AF65-F5344CB8AC3E}">
        <p14:creationId xmlns:p14="http://schemas.microsoft.com/office/powerpoint/2010/main" val="9230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C6FA96-1949-45F5-B7F7-AEB291E69596}" type="datetimeFigureOut">
              <a:rPr lang="en-IN" smtClean="0"/>
              <a:t>11-12-2021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702838-E35E-4D47-8C7A-D9FD37B7A456}" type="slidenum">
              <a:rPr lang="en-IN" smtClean="0"/>
              <a:t>‹#›</a:t>
            </a:fld>
            <a:endParaRPr lang="en-IN"/>
          </a:p>
        </p:txBody>
      </p:sp>
    </p:spTree>
    <p:extLst>
      <p:ext uri="{BB962C8B-B14F-4D97-AF65-F5344CB8AC3E}">
        <p14:creationId xmlns:p14="http://schemas.microsoft.com/office/powerpoint/2010/main" val="32494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84C6FA96-1949-45F5-B7F7-AEB291E69596}" type="datetimeFigureOut">
              <a:rPr lang="en-IN" smtClean="0"/>
              <a:t>11-12-2021</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8C702838-E35E-4D47-8C7A-D9FD37B7A456}" type="slidenum">
              <a:rPr lang="en-IN" smtClean="0"/>
              <a:t>‹#›</a:t>
            </a:fld>
            <a:endParaRPr lang="en-IN"/>
          </a:p>
        </p:txBody>
      </p:sp>
    </p:spTree>
    <p:extLst>
      <p:ext uri="{BB962C8B-B14F-4D97-AF65-F5344CB8AC3E}">
        <p14:creationId xmlns:p14="http://schemas.microsoft.com/office/powerpoint/2010/main" val="1501779627"/>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DCB370A-9198-4AC7-A7BC-39CE25B6B72F}"/>
              </a:ext>
            </a:extLst>
          </p:cNvPr>
          <p:cNvSpPr>
            <a:spLocks noGrp="1"/>
          </p:cNvSpPr>
          <p:nvPr>
            <p:ph type="subTitle" idx="1"/>
          </p:nvPr>
        </p:nvSpPr>
        <p:spPr>
          <a:xfrm>
            <a:off x="1751012" y="1726324"/>
            <a:ext cx="8689976" cy="4154214"/>
          </a:xfrm>
        </p:spPr>
        <p:txBody>
          <a:bodyPr>
            <a:normAutofit fontScale="62500" lnSpcReduction="20000"/>
          </a:bodyPr>
          <a:lstStyle/>
          <a:p>
            <a:r>
              <a:rPr lang="en-US" dirty="0">
                <a:solidFill>
                  <a:schemeClr val="tx1"/>
                </a:solidFill>
              </a:rPr>
              <a:t>A</a:t>
            </a:r>
          </a:p>
          <a:p>
            <a:r>
              <a:rPr lang="en-US" dirty="0">
                <a:solidFill>
                  <a:schemeClr val="tx1"/>
                </a:solidFill>
              </a:rPr>
              <a:t>PROJECT </a:t>
            </a:r>
          </a:p>
          <a:p>
            <a:r>
              <a:rPr lang="en-US" dirty="0">
                <a:solidFill>
                  <a:schemeClr val="tx1"/>
                </a:solidFill>
              </a:rPr>
              <a:t>REPORT ON</a:t>
            </a:r>
          </a:p>
          <a:p>
            <a:r>
              <a:rPr lang="en-US" dirty="0">
                <a:solidFill>
                  <a:schemeClr val="tx1"/>
                </a:solidFill>
              </a:rPr>
              <a:t>PLACEMENT MANAGEMENT SYSTEM</a:t>
            </a:r>
          </a:p>
          <a:p>
            <a:r>
              <a:rPr lang="en-US" dirty="0">
                <a:solidFill>
                  <a:schemeClr val="tx1"/>
                </a:solidFill>
              </a:rPr>
              <a:t>BY</a:t>
            </a:r>
          </a:p>
          <a:p>
            <a:r>
              <a:rPr lang="en-US" dirty="0">
                <a:solidFill>
                  <a:schemeClr val="tx1"/>
                </a:solidFill>
              </a:rPr>
              <a:t>SUSHMITHA SRINIVAS BINGI</a:t>
            </a:r>
          </a:p>
          <a:p>
            <a:r>
              <a:rPr lang="en-US" dirty="0">
                <a:solidFill>
                  <a:schemeClr val="tx1"/>
                </a:solidFill>
              </a:rPr>
              <a:t>FULL STACK JAVA DEVELOPER</a:t>
            </a:r>
          </a:p>
          <a:p>
            <a:r>
              <a:rPr lang="en-US" dirty="0">
                <a:solidFill>
                  <a:schemeClr val="tx1"/>
                </a:solidFill>
              </a:rPr>
              <a:t>BATCH: 2021-5762</a:t>
            </a:r>
          </a:p>
          <a:p>
            <a:r>
              <a:rPr lang="en-US" dirty="0">
                <a:solidFill>
                  <a:schemeClr val="tx1"/>
                </a:solidFill>
              </a:rPr>
              <a:t>CENTER:BANGALORE S-PRAYAS</a:t>
            </a:r>
          </a:p>
          <a:p>
            <a:r>
              <a:rPr lang="en-US" dirty="0">
                <a:solidFill>
                  <a:schemeClr val="tx1"/>
                </a:solidFill>
              </a:rPr>
              <a:t>UNDER THE GUIDANCE OF,</a:t>
            </a:r>
          </a:p>
          <a:p>
            <a:r>
              <a:rPr lang="en-IN" dirty="0" err="1">
                <a:solidFill>
                  <a:schemeClr val="tx1"/>
                </a:solidFill>
              </a:rPr>
              <a:t>Chittaranjan</a:t>
            </a:r>
            <a:r>
              <a:rPr lang="en-IN" dirty="0">
                <a:solidFill>
                  <a:schemeClr val="tx1"/>
                </a:solidFill>
              </a:rPr>
              <a:t> Ghosh</a:t>
            </a:r>
          </a:p>
          <a:p>
            <a:r>
              <a:rPr lang="en-IN" dirty="0">
                <a:solidFill>
                  <a:schemeClr val="tx1"/>
                </a:solidFill>
              </a:rPr>
              <a:t>(TECHNICAL TRAINER) </a:t>
            </a:r>
          </a:p>
        </p:txBody>
      </p:sp>
      <p:pic>
        <p:nvPicPr>
          <p:cNvPr id="1026" name="Picture 2" descr="EduBridge Learning Pvt. Ltd. - Home | Facebook">
            <a:extLst>
              <a:ext uri="{FF2B5EF4-FFF2-40B4-BE49-F238E27FC236}">
                <a16:creationId xmlns:a16="http://schemas.microsoft.com/office/drawing/2014/main" id="{BBF3A408-AD82-4769-ACD4-B898762EE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7115" y="508368"/>
            <a:ext cx="1753705" cy="927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118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D84B1-C079-4DE4-9F6D-7517CBA779D4}"/>
              </a:ext>
            </a:extLst>
          </p:cNvPr>
          <p:cNvSpPr>
            <a:spLocks noGrp="1"/>
          </p:cNvSpPr>
          <p:nvPr>
            <p:ph idx="1"/>
          </p:nvPr>
        </p:nvSpPr>
        <p:spPr>
          <a:xfrm>
            <a:off x="838200" y="954157"/>
            <a:ext cx="10515600" cy="5222806"/>
          </a:xfrm>
        </p:spPr>
        <p:txBody>
          <a:bodyPr/>
          <a:lstStyle/>
          <a:p>
            <a:r>
              <a:rPr lang="en-US" dirty="0"/>
              <a:t>Database table for Student </a:t>
            </a:r>
          </a:p>
          <a:p>
            <a:endParaRPr lang="en-US" dirty="0"/>
          </a:p>
          <a:p>
            <a:endParaRPr lang="en-IN" dirty="0"/>
          </a:p>
        </p:txBody>
      </p:sp>
      <p:pic>
        <p:nvPicPr>
          <p:cNvPr id="4" name="Picture 3">
            <a:extLst>
              <a:ext uri="{FF2B5EF4-FFF2-40B4-BE49-F238E27FC236}">
                <a16:creationId xmlns:a16="http://schemas.microsoft.com/office/drawing/2014/main" id="{9F5A8936-1ACC-422D-B8AE-AF1F6CF6BE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063" y="1645920"/>
            <a:ext cx="8722580" cy="4257923"/>
          </a:xfrm>
          <a:prstGeom prst="rect">
            <a:avLst/>
          </a:prstGeom>
        </p:spPr>
      </p:pic>
    </p:spTree>
    <p:extLst>
      <p:ext uri="{BB962C8B-B14F-4D97-AF65-F5344CB8AC3E}">
        <p14:creationId xmlns:p14="http://schemas.microsoft.com/office/powerpoint/2010/main" val="994615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FC4E1F-7225-4672-B09E-B4B309EAD23D}"/>
              </a:ext>
            </a:extLst>
          </p:cNvPr>
          <p:cNvSpPr>
            <a:spLocks noGrp="1"/>
          </p:cNvSpPr>
          <p:nvPr>
            <p:ph idx="1"/>
          </p:nvPr>
        </p:nvSpPr>
        <p:spPr>
          <a:xfrm>
            <a:off x="913775" y="795131"/>
            <a:ext cx="10364452" cy="4996070"/>
          </a:xfrm>
        </p:spPr>
        <p:txBody>
          <a:bodyPr/>
          <a:lstStyle/>
          <a:p>
            <a:r>
              <a:rPr lang="en-US" dirty="0"/>
              <a:t>Database table for recruiter</a:t>
            </a:r>
            <a:endParaRPr lang="en-IN" dirty="0"/>
          </a:p>
        </p:txBody>
      </p:sp>
      <p:pic>
        <p:nvPicPr>
          <p:cNvPr id="5" name="Picture 4">
            <a:extLst>
              <a:ext uri="{FF2B5EF4-FFF2-40B4-BE49-F238E27FC236}">
                <a16:creationId xmlns:a16="http://schemas.microsoft.com/office/drawing/2014/main" id="{1F0FA5CC-8A39-489D-828C-4AE800B06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7339" y="2011680"/>
            <a:ext cx="7172078" cy="3912042"/>
          </a:xfrm>
          <a:prstGeom prst="rect">
            <a:avLst/>
          </a:prstGeom>
        </p:spPr>
      </p:pic>
    </p:spTree>
    <p:extLst>
      <p:ext uri="{BB962C8B-B14F-4D97-AF65-F5344CB8AC3E}">
        <p14:creationId xmlns:p14="http://schemas.microsoft.com/office/powerpoint/2010/main" val="2403796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75397E-BF6A-47BA-8264-03183B02BF76}"/>
              </a:ext>
            </a:extLst>
          </p:cNvPr>
          <p:cNvSpPr>
            <a:spLocks noGrp="1"/>
          </p:cNvSpPr>
          <p:nvPr>
            <p:ph idx="1"/>
          </p:nvPr>
        </p:nvSpPr>
        <p:spPr>
          <a:xfrm>
            <a:off x="913775" y="866693"/>
            <a:ext cx="10364452" cy="4924508"/>
          </a:xfrm>
        </p:spPr>
        <p:txBody>
          <a:bodyPr/>
          <a:lstStyle/>
          <a:p>
            <a:r>
              <a:rPr lang="en-US" dirty="0"/>
              <a:t>DATABASE TABLE FOR JOBS</a:t>
            </a:r>
            <a:endParaRPr lang="en-IN" dirty="0"/>
          </a:p>
        </p:txBody>
      </p:sp>
      <p:pic>
        <p:nvPicPr>
          <p:cNvPr id="5" name="Picture 4">
            <a:extLst>
              <a:ext uri="{FF2B5EF4-FFF2-40B4-BE49-F238E27FC236}">
                <a16:creationId xmlns:a16="http://schemas.microsoft.com/office/drawing/2014/main" id="{3BCD4D81-63CA-4377-BD68-B85A4521A4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699" y="1685676"/>
            <a:ext cx="8945218" cy="4105525"/>
          </a:xfrm>
          <a:prstGeom prst="rect">
            <a:avLst/>
          </a:prstGeom>
        </p:spPr>
      </p:pic>
    </p:spTree>
    <p:extLst>
      <p:ext uri="{BB962C8B-B14F-4D97-AF65-F5344CB8AC3E}">
        <p14:creationId xmlns:p14="http://schemas.microsoft.com/office/powerpoint/2010/main" val="681697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DC6EB-7FFD-481A-9119-467B3FAA4E6F}"/>
              </a:ext>
            </a:extLst>
          </p:cNvPr>
          <p:cNvSpPr>
            <a:spLocks noGrp="1"/>
          </p:cNvSpPr>
          <p:nvPr>
            <p:ph type="title"/>
          </p:nvPr>
        </p:nvSpPr>
        <p:spPr>
          <a:xfrm>
            <a:off x="913775" y="618517"/>
            <a:ext cx="10364451" cy="1098965"/>
          </a:xfrm>
        </p:spPr>
        <p:txBody>
          <a:bodyPr/>
          <a:lstStyle/>
          <a:p>
            <a:r>
              <a:rPr lang="en-US" dirty="0"/>
              <a:t>SCREENSHOTS</a:t>
            </a:r>
            <a:endParaRPr lang="en-IN" dirty="0"/>
          </a:p>
        </p:txBody>
      </p:sp>
      <p:sp>
        <p:nvSpPr>
          <p:cNvPr id="3" name="Content Placeholder 2">
            <a:extLst>
              <a:ext uri="{FF2B5EF4-FFF2-40B4-BE49-F238E27FC236}">
                <a16:creationId xmlns:a16="http://schemas.microsoft.com/office/drawing/2014/main" id="{1A367E57-3E14-4216-A13A-29B9FC33B0AC}"/>
              </a:ext>
            </a:extLst>
          </p:cNvPr>
          <p:cNvSpPr>
            <a:spLocks noGrp="1"/>
          </p:cNvSpPr>
          <p:nvPr>
            <p:ph idx="1"/>
          </p:nvPr>
        </p:nvSpPr>
        <p:spPr>
          <a:xfrm>
            <a:off x="913775" y="1717483"/>
            <a:ext cx="10364452" cy="4073718"/>
          </a:xfrm>
        </p:spPr>
        <p:txBody>
          <a:bodyPr/>
          <a:lstStyle/>
          <a:p>
            <a:r>
              <a:rPr lang="en-US" dirty="0"/>
              <a:t>Home page</a:t>
            </a:r>
            <a:endParaRPr lang="en-IN" dirty="0"/>
          </a:p>
        </p:txBody>
      </p:sp>
      <p:pic>
        <p:nvPicPr>
          <p:cNvPr id="5" name="Picture 4">
            <a:extLst>
              <a:ext uri="{FF2B5EF4-FFF2-40B4-BE49-F238E27FC236}">
                <a16:creationId xmlns:a16="http://schemas.microsoft.com/office/drawing/2014/main" id="{45281888-1361-468B-BC69-F989716E0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621" y="2115046"/>
            <a:ext cx="9322830" cy="3999507"/>
          </a:xfrm>
          <a:prstGeom prst="rect">
            <a:avLst/>
          </a:prstGeom>
        </p:spPr>
      </p:pic>
    </p:spTree>
    <p:extLst>
      <p:ext uri="{BB962C8B-B14F-4D97-AF65-F5344CB8AC3E}">
        <p14:creationId xmlns:p14="http://schemas.microsoft.com/office/powerpoint/2010/main" val="2687784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82C14D-6D2B-4E3A-A43F-9C87A7D76AE9}"/>
              </a:ext>
            </a:extLst>
          </p:cNvPr>
          <p:cNvSpPr>
            <a:spLocks noGrp="1"/>
          </p:cNvSpPr>
          <p:nvPr>
            <p:ph idx="1"/>
          </p:nvPr>
        </p:nvSpPr>
        <p:spPr>
          <a:xfrm>
            <a:off x="913775" y="945931"/>
            <a:ext cx="10364452" cy="4845269"/>
          </a:xfrm>
        </p:spPr>
        <p:txBody>
          <a:bodyPr/>
          <a:lstStyle/>
          <a:p>
            <a:r>
              <a:rPr lang="en-US" dirty="0"/>
              <a:t>Students details PAGE</a:t>
            </a:r>
          </a:p>
          <a:p>
            <a:endParaRPr lang="en-IN" dirty="0"/>
          </a:p>
        </p:txBody>
      </p:sp>
      <p:pic>
        <p:nvPicPr>
          <p:cNvPr id="5" name="Picture 4">
            <a:extLst>
              <a:ext uri="{FF2B5EF4-FFF2-40B4-BE49-F238E27FC236}">
                <a16:creationId xmlns:a16="http://schemas.microsoft.com/office/drawing/2014/main" id="{8DAD00C3-F6EB-4604-9024-445FFAA7F5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1407" y="1537139"/>
            <a:ext cx="7086600" cy="3949262"/>
          </a:xfrm>
          <a:prstGeom prst="rect">
            <a:avLst/>
          </a:prstGeom>
        </p:spPr>
      </p:pic>
    </p:spTree>
    <p:extLst>
      <p:ext uri="{BB962C8B-B14F-4D97-AF65-F5344CB8AC3E}">
        <p14:creationId xmlns:p14="http://schemas.microsoft.com/office/powerpoint/2010/main" val="3611836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EE412E-63DB-499B-B7DD-B9ABDD7B459F}"/>
              </a:ext>
            </a:extLst>
          </p:cNvPr>
          <p:cNvSpPr>
            <a:spLocks noGrp="1"/>
          </p:cNvSpPr>
          <p:nvPr>
            <p:ph idx="1"/>
          </p:nvPr>
        </p:nvSpPr>
        <p:spPr>
          <a:xfrm>
            <a:off x="913775" y="859221"/>
            <a:ext cx="10364452" cy="4931979"/>
          </a:xfrm>
        </p:spPr>
        <p:txBody>
          <a:bodyPr/>
          <a:lstStyle/>
          <a:p>
            <a:r>
              <a:rPr lang="en-US" dirty="0"/>
              <a:t>Student view jobs</a:t>
            </a:r>
          </a:p>
          <a:p>
            <a:endParaRPr lang="en-US" dirty="0"/>
          </a:p>
        </p:txBody>
      </p:sp>
      <p:pic>
        <p:nvPicPr>
          <p:cNvPr id="5" name="Picture 4">
            <a:extLst>
              <a:ext uri="{FF2B5EF4-FFF2-40B4-BE49-F238E27FC236}">
                <a16:creationId xmlns:a16="http://schemas.microsoft.com/office/drawing/2014/main" id="{7DBBC7C8-13CF-40B9-8375-7A3169B0B7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076" y="1450428"/>
            <a:ext cx="8095593" cy="3901965"/>
          </a:xfrm>
          <a:prstGeom prst="rect">
            <a:avLst/>
          </a:prstGeom>
        </p:spPr>
      </p:pic>
    </p:spTree>
    <p:extLst>
      <p:ext uri="{BB962C8B-B14F-4D97-AF65-F5344CB8AC3E}">
        <p14:creationId xmlns:p14="http://schemas.microsoft.com/office/powerpoint/2010/main" val="3800587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644E87-CEFC-44C0-A6E7-9066AD1831E8}"/>
              </a:ext>
            </a:extLst>
          </p:cNvPr>
          <p:cNvSpPr>
            <a:spLocks noGrp="1"/>
          </p:cNvSpPr>
          <p:nvPr>
            <p:ph idx="1"/>
          </p:nvPr>
        </p:nvSpPr>
        <p:spPr>
          <a:xfrm>
            <a:off x="913775" y="906517"/>
            <a:ext cx="10364452" cy="4884683"/>
          </a:xfrm>
        </p:spPr>
        <p:txBody>
          <a:bodyPr/>
          <a:lstStyle/>
          <a:p>
            <a:r>
              <a:rPr lang="en-US" dirty="0"/>
              <a:t>Student Applied jobs PAGE</a:t>
            </a:r>
          </a:p>
          <a:p>
            <a:endParaRPr lang="en-IN" dirty="0"/>
          </a:p>
        </p:txBody>
      </p:sp>
      <p:pic>
        <p:nvPicPr>
          <p:cNvPr id="5" name="Picture 4">
            <a:extLst>
              <a:ext uri="{FF2B5EF4-FFF2-40B4-BE49-F238E27FC236}">
                <a16:creationId xmlns:a16="http://schemas.microsoft.com/office/drawing/2014/main" id="{DF92E873-C545-4276-AE68-260992BD8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476" y="1584434"/>
            <a:ext cx="8710448" cy="4367049"/>
          </a:xfrm>
          <a:prstGeom prst="rect">
            <a:avLst/>
          </a:prstGeom>
        </p:spPr>
      </p:pic>
    </p:spTree>
    <p:extLst>
      <p:ext uri="{BB962C8B-B14F-4D97-AF65-F5344CB8AC3E}">
        <p14:creationId xmlns:p14="http://schemas.microsoft.com/office/powerpoint/2010/main" val="4000086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A9AD9B-AF88-495E-9293-B03374120BAB}"/>
              </a:ext>
            </a:extLst>
          </p:cNvPr>
          <p:cNvSpPr>
            <a:spLocks noGrp="1"/>
          </p:cNvSpPr>
          <p:nvPr>
            <p:ph idx="1"/>
          </p:nvPr>
        </p:nvSpPr>
        <p:spPr>
          <a:xfrm>
            <a:off x="913775" y="1064173"/>
            <a:ext cx="10364452" cy="4727028"/>
          </a:xfrm>
        </p:spPr>
        <p:txBody>
          <a:bodyPr/>
          <a:lstStyle/>
          <a:p>
            <a:r>
              <a:rPr lang="en-US" dirty="0"/>
              <a:t>Students PREVIEW RESUME PAGE</a:t>
            </a:r>
          </a:p>
          <a:p>
            <a:endParaRPr lang="en-IN" dirty="0"/>
          </a:p>
        </p:txBody>
      </p:sp>
      <p:pic>
        <p:nvPicPr>
          <p:cNvPr id="5" name="Picture 4">
            <a:extLst>
              <a:ext uri="{FF2B5EF4-FFF2-40B4-BE49-F238E27FC236}">
                <a16:creationId xmlns:a16="http://schemas.microsoft.com/office/drawing/2014/main" id="{574D78E3-E2CA-4822-AB93-3979726165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592316"/>
            <a:ext cx="9221452" cy="4198885"/>
          </a:xfrm>
          <a:prstGeom prst="rect">
            <a:avLst/>
          </a:prstGeom>
        </p:spPr>
      </p:pic>
    </p:spTree>
    <p:extLst>
      <p:ext uri="{BB962C8B-B14F-4D97-AF65-F5344CB8AC3E}">
        <p14:creationId xmlns:p14="http://schemas.microsoft.com/office/powerpoint/2010/main" val="375652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0E8E7-AC19-4A4F-BF75-776D886709FC}"/>
              </a:ext>
            </a:extLst>
          </p:cNvPr>
          <p:cNvSpPr>
            <a:spLocks noGrp="1"/>
          </p:cNvSpPr>
          <p:nvPr>
            <p:ph idx="1"/>
          </p:nvPr>
        </p:nvSpPr>
        <p:spPr>
          <a:xfrm>
            <a:off x="913775" y="670035"/>
            <a:ext cx="10364452" cy="5121166"/>
          </a:xfrm>
        </p:spPr>
        <p:txBody>
          <a:bodyPr/>
          <a:lstStyle/>
          <a:p>
            <a:r>
              <a:rPr lang="en-US" dirty="0"/>
              <a:t>RECRUITER details page</a:t>
            </a:r>
            <a:endParaRPr lang="en-IN" dirty="0"/>
          </a:p>
        </p:txBody>
      </p:sp>
      <p:pic>
        <p:nvPicPr>
          <p:cNvPr id="5" name="Picture 4">
            <a:extLst>
              <a:ext uri="{FF2B5EF4-FFF2-40B4-BE49-F238E27FC236}">
                <a16:creationId xmlns:a16="http://schemas.microsoft.com/office/drawing/2014/main" id="{1683B777-4A73-4241-9020-4DA46D862D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938" y="1521372"/>
            <a:ext cx="8812924" cy="4201510"/>
          </a:xfrm>
          <a:prstGeom prst="rect">
            <a:avLst/>
          </a:prstGeom>
        </p:spPr>
      </p:pic>
    </p:spTree>
    <p:extLst>
      <p:ext uri="{BB962C8B-B14F-4D97-AF65-F5344CB8AC3E}">
        <p14:creationId xmlns:p14="http://schemas.microsoft.com/office/powerpoint/2010/main" val="3962231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4BFA79-B3D3-46B8-9864-BD65244CFE0F}"/>
              </a:ext>
            </a:extLst>
          </p:cNvPr>
          <p:cNvSpPr>
            <a:spLocks noGrp="1"/>
          </p:cNvSpPr>
          <p:nvPr>
            <p:ph idx="1"/>
          </p:nvPr>
        </p:nvSpPr>
        <p:spPr>
          <a:xfrm>
            <a:off x="913775" y="748863"/>
            <a:ext cx="10364452" cy="5042338"/>
          </a:xfrm>
        </p:spPr>
        <p:txBody>
          <a:bodyPr/>
          <a:lstStyle/>
          <a:p>
            <a:r>
              <a:rPr lang="en-US" dirty="0"/>
              <a:t>Recruiter view job page</a:t>
            </a:r>
            <a:endParaRPr lang="en-IN" dirty="0"/>
          </a:p>
        </p:txBody>
      </p:sp>
      <p:pic>
        <p:nvPicPr>
          <p:cNvPr id="5" name="Picture 4">
            <a:extLst>
              <a:ext uri="{FF2B5EF4-FFF2-40B4-BE49-F238E27FC236}">
                <a16:creationId xmlns:a16="http://schemas.microsoft.com/office/drawing/2014/main" id="{488AEF24-B079-4873-A8FD-2F8B87361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772" y="1450428"/>
            <a:ext cx="8671035" cy="4414344"/>
          </a:xfrm>
          <a:prstGeom prst="rect">
            <a:avLst/>
          </a:prstGeom>
        </p:spPr>
      </p:pic>
    </p:spTree>
    <p:extLst>
      <p:ext uri="{BB962C8B-B14F-4D97-AF65-F5344CB8AC3E}">
        <p14:creationId xmlns:p14="http://schemas.microsoft.com/office/powerpoint/2010/main" val="2460441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4C4A-C8A2-4FC2-8213-097CB8D3ABFD}"/>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B3A6E5EB-AF65-4EFA-A82A-770069580570}"/>
              </a:ext>
            </a:extLst>
          </p:cNvPr>
          <p:cNvSpPr>
            <a:spLocks noGrp="1"/>
          </p:cNvSpPr>
          <p:nvPr>
            <p:ph idx="1"/>
          </p:nvPr>
        </p:nvSpPr>
        <p:spPr/>
        <p:txBody>
          <a:bodyPr>
            <a:normAutofit fontScale="92500" lnSpcReduction="10000"/>
          </a:bodyPr>
          <a:lstStyle/>
          <a:p>
            <a:pPr>
              <a:lnSpc>
                <a:spcPct val="150000"/>
              </a:lnSpc>
            </a:pPr>
            <a:r>
              <a:rPr lang="en-US" b="0" i="0" dirty="0">
                <a:solidFill>
                  <a:srgbClr val="282828"/>
                </a:solidFill>
                <a:effectLst/>
                <a:latin typeface="+mj-lt"/>
              </a:rPr>
              <a:t>This project is aimed at developing an online application for the Training and Placement Dept. of the college. The system is an online application that can be accessed throughout the organization and outside as well with proper login provided. This system can be used as an application for the TPO of the college to manage the student information with regards to placement. Students logging should be able to upload their information in the form of a CV. Visitors/Company representatives logging in may also access/search any information put up by Students.</a:t>
            </a:r>
            <a:endParaRPr lang="en-US" dirty="0">
              <a:latin typeface="+mj-lt"/>
            </a:endParaRPr>
          </a:p>
        </p:txBody>
      </p:sp>
    </p:spTree>
    <p:extLst>
      <p:ext uri="{BB962C8B-B14F-4D97-AF65-F5344CB8AC3E}">
        <p14:creationId xmlns:p14="http://schemas.microsoft.com/office/powerpoint/2010/main" val="690954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C1E0A8-7869-4E12-AC04-97572B127C18}"/>
              </a:ext>
            </a:extLst>
          </p:cNvPr>
          <p:cNvSpPr>
            <a:spLocks noGrp="1"/>
          </p:cNvSpPr>
          <p:nvPr>
            <p:ph idx="1"/>
          </p:nvPr>
        </p:nvSpPr>
        <p:spPr>
          <a:xfrm>
            <a:off x="913775" y="874987"/>
            <a:ext cx="10364452" cy="4916214"/>
          </a:xfrm>
        </p:spPr>
        <p:txBody>
          <a:bodyPr/>
          <a:lstStyle/>
          <a:p>
            <a:r>
              <a:rPr lang="en-US" dirty="0"/>
              <a:t>Recruiter applicant list PAGE</a:t>
            </a:r>
          </a:p>
          <a:p>
            <a:endParaRPr lang="en-US" dirty="0"/>
          </a:p>
          <a:p>
            <a:endParaRPr lang="en-IN" dirty="0"/>
          </a:p>
        </p:txBody>
      </p:sp>
      <p:pic>
        <p:nvPicPr>
          <p:cNvPr id="5" name="Picture 4">
            <a:extLst>
              <a:ext uri="{FF2B5EF4-FFF2-40B4-BE49-F238E27FC236}">
                <a16:creationId xmlns:a16="http://schemas.microsoft.com/office/drawing/2014/main" id="{22CF2F13-9E1E-4036-8FDD-D34D1F4FB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606" y="1576552"/>
            <a:ext cx="8797159" cy="4540469"/>
          </a:xfrm>
          <a:prstGeom prst="rect">
            <a:avLst/>
          </a:prstGeom>
        </p:spPr>
      </p:pic>
    </p:spTree>
    <p:extLst>
      <p:ext uri="{BB962C8B-B14F-4D97-AF65-F5344CB8AC3E}">
        <p14:creationId xmlns:p14="http://schemas.microsoft.com/office/powerpoint/2010/main" val="1846881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CCEFC8-140B-480E-82EE-12EA551747CE}"/>
              </a:ext>
            </a:extLst>
          </p:cNvPr>
          <p:cNvSpPr>
            <a:spLocks noGrp="1"/>
          </p:cNvSpPr>
          <p:nvPr>
            <p:ph idx="1"/>
          </p:nvPr>
        </p:nvSpPr>
        <p:spPr>
          <a:xfrm>
            <a:off x="913775" y="1150883"/>
            <a:ext cx="10364452" cy="4640317"/>
          </a:xfrm>
        </p:spPr>
        <p:txBody>
          <a:bodyPr/>
          <a:lstStyle/>
          <a:p>
            <a:r>
              <a:rPr lang="en-US" dirty="0"/>
              <a:t>RECRUITER ADD NEW JOB PAGE</a:t>
            </a:r>
          </a:p>
          <a:p>
            <a:endParaRPr lang="en-IN" dirty="0"/>
          </a:p>
        </p:txBody>
      </p:sp>
      <p:pic>
        <p:nvPicPr>
          <p:cNvPr id="5" name="Picture 4">
            <a:extLst>
              <a:ext uri="{FF2B5EF4-FFF2-40B4-BE49-F238E27FC236}">
                <a16:creationId xmlns:a16="http://schemas.microsoft.com/office/drawing/2014/main" id="{38ACC0D4-1735-4FB5-8FB2-8E21494328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428" y="1710558"/>
            <a:ext cx="9632731" cy="4193627"/>
          </a:xfrm>
          <a:prstGeom prst="rect">
            <a:avLst/>
          </a:prstGeom>
        </p:spPr>
      </p:pic>
    </p:spTree>
    <p:extLst>
      <p:ext uri="{BB962C8B-B14F-4D97-AF65-F5344CB8AC3E}">
        <p14:creationId xmlns:p14="http://schemas.microsoft.com/office/powerpoint/2010/main" val="2910510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F0D05E-470E-49B0-9522-5FA3007A04EE}"/>
              </a:ext>
            </a:extLst>
          </p:cNvPr>
          <p:cNvSpPr>
            <a:spLocks noGrp="1"/>
          </p:cNvSpPr>
          <p:nvPr>
            <p:ph idx="1"/>
          </p:nvPr>
        </p:nvSpPr>
        <p:spPr>
          <a:xfrm>
            <a:off x="913775" y="859221"/>
            <a:ext cx="10364452" cy="4931979"/>
          </a:xfrm>
        </p:spPr>
        <p:txBody>
          <a:bodyPr/>
          <a:lstStyle/>
          <a:p>
            <a:r>
              <a:rPr lang="en-US" dirty="0"/>
              <a:t>Admin manage Student PAGE</a:t>
            </a:r>
          </a:p>
          <a:p>
            <a:endParaRPr lang="en-IN" dirty="0"/>
          </a:p>
        </p:txBody>
      </p:sp>
      <p:pic>
        <p:nvPicPr>
          <p:cNvPr id="5" name="Picture 4">
            <a:extLst>
              <a:ext uri="{FF2B5EF4-FFF2-40B4-BE49-F238E27FC236}">
                <a16:creationId xmlns:a16="http://schemas.microsoft.com/office/drawing/2014/main" id="{7971C348-0C55-45F2-B21E-909210733A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363717"/>
            <a:ext cx="9293772" cy="4209394"/>
          </a:xfrm>
          <a:prstGeom prst="rect">
            <a:avLst/>
          </a:prstGeom>
        </p:spPr>
      </p:pic>
    </p:spTree>
    <p:extLst>
      <p:ext uri="{BB962C8B-B14F-4D97-AF65-F5344CB8AC3E}">
        <p14:creationId xmlns:p14="http://schemas.microsoft.com/office/powerpoint/2010/main" val="2424636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ED604C-8FE7-4AF1-AB3B-4AB932D03622}"/>
              </a:ext>
            </a:extLst>
          </p:cNvPr>
          <p:cNvSpPr>
            <a:spLocks noGrp="1"/>
          </p:cNvSpPr>
          <p:nvPr>
            <p:ph idx="1"/>
          </p:nvPr>
        </p:nvSpPr>
        <p:spPr>
          <a:xfrm>
            <a:off x="913775" y="906517"/>
            <a:ext cx="10364452" cy="4884683"/>
          </a:xfrm>
        </p:spPr>
        <p:txBody>
          <a:bodyPr/>
          <a:lstStyle/>
          <a:p>
            <a:pPr marL="0" indent="0">
              <a:buNone/>
            </a:pPr>
            <a:r>
              <a:rPr lang="en-US" dirty="0"/>
              <a:t>Admin manage recruiter PAGE</a:t>
            </a:r>
          </a:p>
          <a:p>
            <a:pPr marL="0" indent="0">
              <a:buNone/>
            </a:pPr>
            <a:endParaRPr lang="en-IN" dirty="0"/>
          </a:p>
        </p:txBody>
      </p:sp>
      <p:pic>
        <p:nvPicPr>
          <p:cNvPr id="5" name="Picture 4">
            <a:extLst>
              <a:ext uri="{FF2B5EF4-FFF2-40B4-BE49-F238E27FC236}">
                <a16:creationId xmlns:a16="http://schemas.microsoft.com/office/drawing/2014/main" id="{10AF172D-1CA7-41BF-92A1-E82BF3FD2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606" y="1403131"/>
            <a:ext cx="7882759" cy="4388070"/>
          </a:xfrm>
          <a:prstGeom prst="rect">
            <a:avLst/>
          </a:prstGeom>
        </p:spPr>
      </p:pic>
    </p:spTree>
    <p:extLst>
      <p:ext uri="{BB962C8B-B14F-4D97-AF65-F5344CB8AC3E}">
        <p14:creationId xmlns:p14="http://schemas.microsoft.com/office/powerpoint/2010/main" val="1040803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835CEE-3C1B-41BD-8B01-503BDF61726B}"/>
              </a:ext>
            </a:extLst>
          </p:cNvPr>
          <p:cNvSpPr>
            <a:spLocks noGrp="1"/>
          </p:cNvSpPr>
          <p:nvPr>
            <p:ph idx="1"/>
          </p:nvPr>
        </p:nvSpPr>
        <p:spPr>
          <a:xfrm>
            <a:off x="913775" y="733097"/>
            <a:ext cx="10364452" cy="5058103"/>
          </a:xfrm>
        </p:spPr>
        <p:txBody>
          <a:bodyPr/>
          <a:lstStyle/>
          <a:p>
            <a:r>
              <a:rPr lang="en-US" dirty="0"/>
              <a:t>Admin placed candidate PAGE</a:t>
            </a:r>
          </a:p>
          <a:p>
            <a:endParaRPr lang="en-IN" dirty="0"/>
          </a:p>
        </p:txBody>
      </p:sp>
      <p:pic>
        <p:nvPicPr>
          <p:cNvPr id="5" name="Picture 4">
            <a:extLst>
              <a:ext uri="{FF2B5EF4-FFF2-40B4-BE49-F238E27FC236}">
                <a16:creationId xmlns:a16="http://schemas.microsoft.com/office/drawing/2014/main" id="{763D7FA9-46AC-4102-B585-D105B1737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366" y="1521372"/>
            <a:ext cx="9348951" cy="4477407"/>
          </a:xfrm>
          <a:prstGeom prst="rect">
            <a:avLst/>
          </a:prstGeom>
        </p:spPr>
      </p:pic>
    </p:spTree>
    <p:extLst>
      <p:ext uri="{BB962C8B-B14F-4D97-AF65-F5344CB8AC3E}">
        <p14:creationId xmlns:p14="http://schemas.microsoft.com/office/powerpoint/2010/main" val="2277234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5C0140-1456-4380-8F2A-8E4E8942ADB0}"/>
              </a:ext>
            </a:extLst>
          </p:cNvPr>
          <p:cNvSpPr>
            <a:spLocks noGrp="1"/>
          </p:cNvSpPr>
          <p:nvPr>
            <p:ph sz="quarter" idx="13"/>
          </p:nvPr>
        </p:nvSpPr>
        <p:spPr>
          <a:xfrm>
            <a:off x="913774" y="788276"/>
            <a:ext cx="10363826" cy="5002923"/>
          </a:xfrm>
        </p:spPr>
        <p:txBody>
          <a:bodyPr/>
          <a:lstStyle/>
          <a:p>
            <a:r>
              <a:rPr lang="en-US" dirty="0"/>
              <a:t>ADMIN NON-placed candidate PAGE</a:t>
            </a:r>
          </a:p>
          <a:p>
            <a:endParaRPr lang="en-IN" dirty="0"/>
          </a:p>
        </p:txBody>
      </p:sp>
      <p:pic>
        <p:nvPicPr>
          <p:cNvPr id="5" name="Picture 4">
            <a:extLst>
              <a:ext uri="{FF2B5EF4-FFF2-40B4-BE49-F238E27FC236}">
                <a16:creationId xmlns:a16="http://schemas.microsoft.com/office/drawing/2014/main" id="{97591BCF-0EED-47A4-85DB-3E63FB8D3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6910" y="1371600"/>
            <a:ext cx="8489731" cy="4419599"/>
          </a:xfrm>
          <a:prstGeom prst="rect">
            <a:avLst/>
          </a:prstGeom>
        </p:spPr>
      </p:pic>
    </p:spTree>
    <p:extLst>
      <p:ext uri="{BB962C8B-B14F-4D97-AF65-F5344CB8AC3E}">
        <p14:creationId xmlns:p14="http://schemas.microsoft.com/office/powerpoint/2010/main" val="3395612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155C15-0B87-467E-A377-50E16F824C43}"/>
              </a:ext>
            </a:extLst>
          </p:cNvPr>
          <p:cNvSpPr>
            <a:spLocks noGrp="1"/>
          </p:cNvSpPr>
          <p:nvPr>
            <p:ph idx="1"/>
          </p:nvPr>
        </p:nvSpPr>
        <p:spPr/>
        <p:txBody>
          <a:bodyPr/>
          <a:lstStyle/>
          <a:p>
            <a:pPr marL="0" indent="0" algn="ctr">
              <a:buNone/>
            </a:pPr>
            <a:r>
              <a:rPr lang="en-US" sz="4000" dirty="0"/>
              <a:t>Thank</a:t>
            </a:r>
            <a:r>
              <a:rPr lang="en-US" dirty="0"/>
              <a:t> </a:t>
            </a:r>
            <a:r>
              <a:rPr lang="en-US" sz="4000" dirty="0"/>
              <a:t>you</a:t>
            </a:r>
            <a:endParaRPr lang="en-IN" sz="4000" dirty="0"/>
          </a:p>
        </p:txBody>
      </p:sp>
    </p:spTree>
    <p:extLst>
      <p:ext uri="{BB962C8B-B14F-4D97-AF65-F5344CB8AC3E}">
        <p14:creationId xmlns:p14="http://schemas.microsoft.com/office/powerpoint/2010/main" val="240428419"/>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14FF9E-8534-4B65-BEBD-1FCCE0F175E9}"/>
              </a:ext>
            </a:extLst>
          </p:cNvPr>
          <p:cNvSpPr>
            <a:spLocks noGrp="1"/>
          </p:cNvSpPr>
          <p:nvPr>
            <p:ph idx="1"/>
          </p:nvPr>
        </p:nvSpPr>
        <p:spPr>
          <a:xfrm>
            <a:off x="838200" y="699715"/>
            <a:ext cx="10515600" cy="5477248"/>
          </a:xfrm>
        </p:spPr>
        <p:txBody>
          <a:bodyPr/>
          <a:lstStyle/>
          <a:p>
            <a:r>
              <a:rPr lang="en-US" dirty="0"/>
              <a:t>WE developed this project using different kind of application like Java, JSP, Servlets, Hibernate, </a:t>
            </a:r>
            <a:r>
              <a:rPr lang="en-US" dirty="0" err="1"/>
              <a:t>Thymeleaf</a:t>
            </a:r>
            <a:r>
              <a:rPr lang="en-US" dirty="0"/>
              <a:t> and MySQL. It’s a web-based project so I have used HTML,CSS, JavaScript and Bootstrap .</a:t>
            </a:r>
          </a:p>
          <a:p>
            <a:endParaRPr lang="en-US" dirty="0"/>
          </a:p>
          <a:p>
            <a:r>
              <a:rPr lang="en-US" dirty="0"/>
              <a:t>It mainly explains about various actions related to recruiter system in online. You can apply to various kind of jobs available in the portal. </a:t>
            </a:r>
          </a:p>
          <a:p>
            <a:endParaRPr lang="en-IN" dirty="0"/>
          </a:p>
          <a:p>
            <a:endParaRPr lang="en-IN" dirty="0"/>
          </a:p>
        </p:txBody>
      </p:sp>
    </p:spTree>
    <p:extLst>
      <p:ext uri="{BB962C8B-B14F-4D97-AF65-F5344CB8AC3E}">
        <p14:creationId xmlns:p14="http://schemas.microsoft.com/office/powerpoint/2010/main" val="341745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C6D1DA-B660-480F-A71A-EA3805CE499C}"/>
              </a:ext>
            </a:extLst>
          </p:cNvPr>
          <p:cNvSpPr>
            <a:spLocks noGrp="1"/>
          </p:cNvSpPr>
          <p:nvPr>
            <p:ph idx="1"/>
          </p:nvPr>
        </p:nvSpPr>
        <p:spPr>
          <a:xfrm>
            <a:off x="1451579" y="1256306"/>
            <a:ext cx="9603275" cy="4210039"/>
          </a:xfrm>
        </p:spPr>
        <p:txBody>
          <a:bodyPr/>
          <a:lstStyle/>
          <a:p>
            <a:r>
              <a:rPr lang="en-US" sz="2800" dirty="0"/>
              <a:t>My project include three module :</a:t>
            </a:r>
          </a:p>
          <a:p>
            <a:pPr marL="0" indent="0">
              <a:buNone/>
            </a:pPr>
            <a:r>
              <a:rPr lang="en-US" dirty="0"/>
              <a:t>   </a:t>
            </a:r>
          </a:p>
          <a:p>
            <a:pPr marL="0" indent="0">
              <a:buNone/>
            </a:pPr>
            <a:r>
              <a:rPr lang="en-US" dirty="0"/>
              <a:t>   </a:t>
            </a:r>
            <a:r>
              <a:rPr lang="en-US" sz="2200" dirty="0"/>
              <a:t>Admin portal</a:t>
            </a:r>
          </a:p>
          <a:p>
            <a:pPr marL="0" indent="0">
              <a:buNone/>
            </a:pPr>
            <a:r>
              <a:rPr lang="en-US" sz="2200" dirty="0"/>
              <a:t>   Recruiter Portal</a:t>
            </a:r>
          </a:p>
          <a:p>
            <a:pPr marL="0" indent="0">
              <a:buNone/>
            </a:pPr>
            <a:r>
              <a:rPr lang="en-US" sz="2200" dirty="0"/>
              <a:t>   Student Portal</a:t>
            </a:r>
            <a:endParaRPr lang="en-IN" sz="2200" dirty="0"/>
          </a:p>
          <a:p>
            <a:endParaRPr lang="en-IN" dirty="0"/>
          </a:p>
        </p:txBody>
      </p:sp>
    </p:spTree>
    <p:extLst>
      <p:ext uri="{BB962C8B-B14F-4D97-AF65-F5344CB8AC3E}">
        <p14:creationId xmlns:p14="http://schemas.microsoft.com/office/powerpoint/2010/main" val="3888073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E85FA-EAAD-479C-93DB-CE4A83DF84AC}"/>
              </a:ext>
            </a:extLst>
          </p:cNvPr>
          <p:cNvSpPr>
            <a:spLocks noGrp="1"/>
          </p:cNvSpPr>
          <p:nvPr>
            <p:ph type="title"/>
          </p:nvPr>
        </p:nvSpPr>
        <p:spPr/>
        <p:txBody>
          <a:bodyPr/>
          <a:lstStyle/>
          <a:p>
            <a:r>
              <a:rPr lang="en-US" dirty="0"/>
              <a:t>Purpose</a:t>
            </a:r>
            <a:endParaRPr lang="en-IN" dirty="0"/>
          </a:p>
        </p:txBody>
      </p:sp>
      <p:sp>
        <p:nvSpPr>
          <p:cNvPr id="3" name="Content Placeholder 2">
            <a:extLst>
              <a:ext uri="{FF2B5EF4-FFF2-40B4-BE49-F238E27FC236}">
                <a16:creationId xmlns:a16="http://schemas.microsoft.com/office/drawing/2014/main" id="{3C9B5602-AADB-4B31-AF46-B2689DAFD921}"/>
              </a:ext>
            </a:extLst>
          </p:cNvPr>
          <p:cNvSpPr>
            <a:spLocks noGrp="1"/>
          </p:cNvSpPr>
          <p:nvPr>
            <p:ph idx="1"/>
          </p:nvPr>
        </p:nvSpPr>
        <p:spPr>
          <a:xfrm>
            <a:off x="838200" y="1936375"/>
            <a:ext cx="10515600" cy="4240587"/>
          </a:xfrm>
        </p:spPr>
        <p:txBody>
          <a:bodyPr>
            <a:normAutofit fontScale="92500" lnSpcReduction="10000"/>
          </a:bodyPr>
          <a:lstStyle/>
          <a:p>
            <a:pPr marL="0" indent="0">
              <a:buNone/>
            </a:pPr>
            <a:r>
              <a:rPr lang="en-US" dirty="0"/>
              <a:t>Admin Module:</a:t>
            </a:r>
          </a:p>
          <a:p>
            <a:endParaRPr lang="en-US" dirty="0"/>
          </a:p>
          <a:p>
            <a:r>
              <a:rPr lang="en-US" dirty="0"/>
              <a:t>In Admin Module ,admin the manage all the portal of recruiter and student where all the details are mentioned about the jobs.</a:t>
            </a:r>
          </a:p>
          <a:p>
            <a:endParaRPr lang="en-US" dirty="0"/>
          </a:p>
          <a:p>
            <a:r>
              <a:rPr lang="en-US" dirty="0"/>
              <a:t>The Admin can make change in any portal because they have access to do whatever needed to change.</a:t>
            </a:r>
          </a:p>
          <a:p>
            <a:endParaRPr lang="en-US" dirty="0"/>
          </a:p>
          <a:p>
            <a:r>
              <a:rPr lang="en-US" dirty="0"/>
              <a:t>They can view the applied jobs, view the resume of student and also delete the category of job. </a:t>
            </a:r>
            <a:endParaRPr lang="en-IN" dirty="0"/>
          </a:p>
        </p:txBody>
      </p:sp>
    </p:spTree>
    <p:extLst>
      <p:ext uri="{BB962C8B-B14F-4D97-AF65-F5344CB8AC3E}">
        <p14:creationId xmlns:p14="http://schemas.microsoft.com/office/powerpoint/2010/main" val="706730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ADC77-D76E-4826-9896-EC97372F58F4}"/>
              </a:ext>
            </a:extLst>
          </p:cNvPr>
          <p:cNvSpPr>
            <a:spLocks noGrp="1"/>
          </p:cNvSpPr>
          <p:nvPr>
            <p:ph type="title"/>
          </p:nvPr>
        </p:nvSpPr>
        <p:spPr/>
        <p:txBody>
          <a:bodyPr/>
          <a:lstStyle/>
          <a:p>
            <a:r>
              <a:rPr lang="en-US" dirty="0"/>
              <a:t>Recruiter Module:</a:t>
            </a:r>
            <a:endParaRPr lang="en-IN" dirty="0"/>
          </a:p>
        </p:txBody>
      </p:sp>
      <p:sp>
        <p:nvSpPr>
          <p:cNvPr id="3" name="Content Placeholder 2">
            <a:extLst>
              <a:ext uri="{FF2B5EF4-FFF2-40B4-BE49-F238E27FC236}">
                <a16:creationId xmlns:a16="http://schemas.microsoft.com/office/drawing/2014/main" id="{BF753C0E-C949-4BCF-ABE3-FC5AC17E0FAA}"/>
              </a:ext>
            </a:extLst>
          </p:cNvPr>
          <p:cNvSpPr>
            <a:spLocks noGrp="1"/>
          </p:cNvSpPr>
          <p:nvPr>
            <p:ph idx="1"/>
          </p:nvPr>
        </p:nvSpPr>
        <p:spPr/>
        <p:txBody>
          <a:bodyPr/>
          <a:lstStyle/>
          <a:p>
            <a:r>
              <a:rPr lang="en-US" dirty="0"/>
              <a:t>In the recruiter module they upload various kind of jobs from different company’s.</a:t>
            </a:r>
          </a:p>
          <a:p>
            <a:endParaRPr lang="en-US" dirty="0"/>
          </a:p>
          <a:p>
            <a:r>
              <a:rPr lang="en-US" dirty="0"/>
              <a:t>The status of the job application can be changed by them when the candidate applied to.</a:t>
            </a:r>
          </a:p>
          <a:p>
            <a:endParaRPr lang="en-US" dirty="0"/>
          </a:p>
          <a:p>
            <a:r>
              <a:rPr lang="en-US" dirty="0"/>
              <a:t>The recruiter details will also be stored in the portal.</a:t>
            </a:r>
            <a:endParaRPr lang="en-IN" dirty="0"/>
          </a:p>
        </p:txBody>
      </p:sp>
    </p:spTree>
    <p:extLst>
      <p:ext uri="{BB962C8B-B14F-4D97-AF65-F5344CB8AC3E}">
        <p14:creationId xmlns:p14="http://schemas.microsoft.com/office/powerpoint/2010/main" val="1400442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53105-2C76-43D9-A35E-32133F8F618E}"/>
              </a:ext>
            </a:extLst>
          </p:cNvPr>
          <p:cNvSpPr>
            <a:spLocks noGrp="1"/>
          </p:cNvSpPr>
          <p:nvPr>
            <p:ph type="title"/>
          </p:nvPr>
        </p:nvSpPr>
        <p:spPr/>
        <p:txBody>
          <a:bodyPr/>
          <a:lstStyle/>
          <a:p>
            <a:r>
              <a:rPr lang="en-US" dirty="0"/>
              <a:t>Student Module:</a:t>
            </a:r>
            <a:endParaRPr lang="en-IN" dirty="0"/>
          </a:p>
        </p:txBody>
      </p:sp>
      <p:sp>
        <p:nvSpPr>
          <p:cNvPr id="3" name="Content Placeholder 2">
            <a:extLst>
              <a:ext uri="{FF2B5EF4-FFF2-40B4-BE49-F238E27FC236}">
                <a16:creationId xmlns:a16="http://schemas.microsoft.com/office/drawing/2014/main" id="{FBD980D0-8137-4A3C-9F1A-42AA0F2BFC75}"/>
              </a:ext>
            </a:extLst>
          </p:cNvPr>
          <p:cNvSpPr>
            <a:spLocks noGrp="1"/>
          </p:cNvSpPr>
          <p:nvPr>
            <p:ph idx="1"/>
          </p:nvPr>
        </p:nvSpPr>
        <p:spPr>
          <a:xfrm>
            <a:off x="913775" y="2367093"/>
            <a:ext cx="10035377" cy="3424107"/>
          </a:xfrm>
        </p:spPr>
        <p:txBody>
          <a:bodyPr/>
          <a:lstStyle/>
          <a:p>
            <a:r>
              <a:rPr lang="en-US" dirty="0"/>
              <a:t>IN THE STUDENT MODULE THEY UPDATE THERE DETAILS IN THE PROJECT.</a:t>
            </a:r>
          </a:p>
          <a:p>
            <a:endParaRPr lang="en-US" dirty="0"/>
          </a:p>
          <a:p>
            <a:r>
              <a:rPr lang="en-US" dirty="0"/>
              <a:t>THEY CAN APPLY FOR JOBS AVAILABLE IN THE PORTAL UPLOADED BY RECRUITER</a:t>
            </a:r>
          </a:p>
          <a:p>
            <a:endParaRPr lang="en-US" dirty="0"/>
          </a:p>
          <a:p>
            <a:r>
              <a:rPr lang="en-US" dirty="0"/>
              <a:t>THEY CAN UPLOAD THEIR PHOTO AND RESUME.</a:t>
            </a:r>
          </a:p>
          <a:p>
            <a:endParaRPr lang="en-US" dirty="0"/>
          </a:p>
          <a:p>
            <a:r>
              <a:rPr lang="en-US" dirty="0"/>
              <a:t>THEY HAVE OPTION TO CHANGE THE PASSWORD, PREVIEW THE RESUME AS WELL.</a:t>
            </a:r>
            <a:endParaRPr lang="en-IN" dirty="0"/>
          </a:p>
        </p:txBody>
      </p:sp>
    </p:spTree>
    <p:extLst>
      <p:ext uri="{BB962C8B-B14F-4D97-AF65-F5344CB8AC3E}">
        <p14:creationId xmlns:p14="http://schemas.microsoft.com/office/powerpoint/2010/main" val="373881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463B7-8F41-40E0-B04D-63CF9F7A2470}"/>
              </a:ext>
            </a:extLst>
          </p:cNvPr>
          <p:cNvSpPr>
            <a:spLocks noGrp="1"/>
          </p:cNvSpPr>
          <p:nvPr>
            <p:ph type="title"/>
          </p:nvPr>
        </p:nvSpPr>
        <p:spPr/>
        <p:txBody>
          <a:bodyPr/>
          <a:lstStyle/>
          <a:p>
            <a:r>
              <a:rPr lang="en-US" dirty="0"/>
              <a:t>Software Requirements:</a:t>
            </a:r>
            <a:endParaRPr lang="en-IN" dirty="0"/>
          </a:p>
        </p:txBody>
      </p:sp>
      <p:sp>
        <p:nvSpPr>
          <p:cNvPr id="3" name="Content Placeholder 2">
            <a:extLst>
              <a:ext uri="{FF2B5EF4-FFF2-40B4-BE49-F238E27FC236}">
                <a16:creationId xmlns:a16="http://schemas.microsoft.com/office/drawing/2014/main" id="{E9551FC1-83F7-441C-87F5-B49BCDE12C41}"/>
              </a:ext>
            </a:extLst>
          </p:cNvPr>
          <p:cNvSpPr>
            <a:spLocks noGrp="1"/>
          </p:cNvSpPr>
          <p:nvPr>
            <p:ph idx="1"/>
          </p:nvPr>
        </p:nvSpPr>
        <p:spPr/>
        <p:txBody>
          <a:bodyPr>
            <a:normAutofit fontScale="85000" lnSpcReduction="10000"/>
          </a:bodyPr>
          <a:lstStyle/>
          <a:p>
            <a:r>
              <a:rPr lang="en-IN" dirty="0"/>
              <a:t>Front end: Java/J2EE technologies (Servlet, JSP), HTML, CSS, JavaScript, Bootstrap, Hibernate. </a:t>
            </a:r>
          </a:p>
          <a:p>
            <a:endParaRPr lang="en-IN" dirty="0"/>
          </a:p>
          <a:p>
            <a:r>
              <a:rPr lang="en-IN" dirty="0"/>
              <a:t>Back end: MySQL workbench 8.0.23CE. </a:t>
            </a:r>
          </a:p>
          <a:p>
            <a:endParaRPr lang="en-IN" dirty="0"/>
          </a:p>
          <a:p>
            <a:r>
              <a:rPr lang="en-IN" dirty="0"/>
              <a:t>Middleware/Server: Apache Tomcat v8.5. IDE: Eclipse IDE for Java EE Developers.</a:t>
            </a:r>
          </a:p>
          <a:p>
            <a:r>
              <a:rPr lang="en-IN" dirty="0"/>
              <a:t> Browser: Best result on Google Chrome </a:t>
            </a:r>
          </a:p>
          <a:p>
            <a:endParaRPr lang="en-IN" dirty="0"/>
          </a:p>
          <a:p>
            <a:r>
              <a:rPr lang="en-IN" dirty="0"/>
              <a:t>Operating System: Window 10.</a:t>
            </a:r>
          </a:p>
        </p:txBody>
      </p:sp>
    </p:spTree>
    <p:extLst>
      <p:ext uri="{BB962C8B-B14F-4D97-AF65-F5344CB8AC3E}">
        <p14:creationId xmlns:p14="http://schemas.microsoft.com/office/powerpoint/2010/main" val="934200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952B4-5E74-4484-BD2B-78F711BA6F93}"/>
              </a:ext>
            </a:extLst>
          </p:cNvPr>
          <p:cNvSpPr>
            <a:spLocks noGrp="1"/>
          </p:cNvSpPr>
          <p:nvPr>
            <p:ph type="title"/>
          </p:nvPr>
        </p:nvSpPr>
        <p:spPr>
          <a:xfrm>
            <a:off x="532113" y="586712"/>
            <a:ext cx="10364451" cy="804766"/>
          </a:xfrm>
        </p:spPr>
        <p:txBody>
          <a:bodyPr>
            <a:normAutofit fontScale="90000"/>
          </a:bodyPr>
          <a:lstStyle/>
          <a:p>
            <a:pPr algn="l"/>
            <a:r>
              <a:rPr lang="en-US" dirty="0"/>
              <a:t>Data Dictionary SCREENSHOTS:</a:t>
            </a:r>
            <a:br>
              <a:rPr lang="en-US" dirty="0"/>
            </a:br>
            <a:br>
              <a:rPr lang="en-US" dirty="0"/>
            </a:br>
            <a:r>
              <a:rPr lang="en-US" sz="2200" dirty="0"/>
              <a:t>DATABASE TABLE FOR ADMIN</a:t>
            </a:r>
            <a:endParaRPr lang="en-IN" sz="2200" dirty="0"/>
          </a:p>
        </p:txBody>
      </p:sp>
      <p:pic>
        <p:nvPicPr>
          <p:cNvPr id="5" name="Content Placeholder 4">
            <a:extLst>
              <a:ext uri="{FF2B5EF4-FFF2-40B4-BE49-F238E27FC236}">
                <a16:creationId xmlns:a16="http://schemas.microsoft.com/office/drawing/2014/main" id="{8356FB5A-DFCB-4798-8BA9-1D7BBC48AB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6612" y="1677726"/>
            <a:ext cx="7718776" cy="4469074"/>
          </a:xfrm>
        </p:spPr>
      </p:pic>
    </p:spTree>
    <p:extLst>
      <p:ext uri="{BB962C8B-B14F-4D97-AF65-F5344CB8AC3E}">
        <p14:creationId xmlns:p14="http://schemas.microsoft.com/office/powerpoint/2010/main" val="2379559558"/>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docProps/app.xml><?xml version="1.0" encoding="utf-8"?>
<Properties xmlns="http://schemas.openxmlformats.org/officeDocument/2006/extended-properties" xmlns:vt="http://schemas.openxmlformats.org/officeDocument/2006/docPropsVTypes">
  <Template>Droplet</Template>
  <TotalTime>211</TotalTime>
  <Words>511</Words>
  <Application>Microsoft Office PowerPoint</Application>
  <PresentationFormat>Widescreen</PresentationFormat>
  <Paragraphs>72</Paragraphs>
  <Slides>26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Tw Cen MT</vt:lpstr>
      <vt:lpstr>Droplet</vt:lpstr>
      <vt:lpstr>PowerPoint Presentation</vt:lpstr>
      <vt:lpstr>Introduction</vt:lpstr>
      <vt:lpstr>PowerPoint Presentation</vt:lpstr>
      <vt:lpstr>PowerPoint Presentation</vt:lpstr>
      <vt:lpstr>Purpose</vt:lpstr>
      <vt:lpstr>Recruiter Module:</vt:lpstr>
      <vt:lpstr>Student Module:</vt:lpstr>
      <vt:lpstr>Software Requirements:</vt:lpstr>
      <vt:lpstr>Data Dictionary SCREENSHOTS:  DATABASE TABLE FOR ADMIN</vt:lpstr>
      <vt:lpstr>PowerPoint Presentation</vt:lpstr>
      <vt:lpstr>PowerPoint Presentation</vt:lpstr>
      <vt:lpstr>PowerPoint Presentation</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sushmithabingi47@gmail.com</dc:creator>
  <cp:lastModifiedBy>sushmithabingi47@gmail.com</cp:lastModifiedBy>
  <cp:revision>12</cp:revision>
  <dcterms:created xsi:type="dcterms:W3CDTF">2021-12-09T12:11:49Z</dcterms:created>
  <dcterms:modified xsi:type="dcterms:W3CDTF">2021-12-11T06:59:04Z</dcterms:modified>
</cp:coreProperties>
</file>